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667" autoAdjust="0"/>
  </p:normalViewPr>
  <p:slideViewPr>
    <p:cSldViewPr>
      <p:cViewPr varScale="1">
        <p:scale>
          <a:sx n="95" d="100"/>
          <a:sy n="95" d="100"/>
        </p:scale>
        <p:origin x="-4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C75B12-AD9D-4448-87A0-97D211C1331C}" type="datetimeFigureOut">
              <a:rPr lang="en-US" smtClean="0"/>
              <a:pPr/>
              <a:t>4/23/2010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5B4633-E515-4D36-9023-E51CB119FA4E}"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This</a:t>
            </a:r>
            <a:r>
              <a:rPr lang="en-AU" baseline="0" dirty="0" smtClean="0"/>
              <a:t> screen allows the administrator to create a new pest and add it into the database.</a:t>
            </a:r>
          </a:p>
          <a:p>
            <a:r>
              <a:rPr lang="en-AU" baseline="0" dirty="0" smtClean="0"/>
              <a:t>The scientific name must be entered (shown at 1) and must be unique.</a:t>
            </a:r>
          </a:p>
          <a:p>
            <a:r>
              <a:rPr lang="en-AU" baseline="0" dirty="0" smtClean="0"/>
              <a:t>The no. 2 here shows the common name field, the admin will be able to type in the different common names for a pest and add them using the add button.</a:t>
            </a:r>
          </a:p>
          <a:p>
            <a:endParaRPr lang="en-AU" baseline="0" dirty="0" smtClean="0"/>
          </a:p>
          <a:p>
            <a:r>
              <a:rPr lang="en-AU" baseline="0" dirty="0" smtClean="0"/>
              <a:t>At no. 3 the administrator will have to determine the other different facets of a pest, the tab shown here will allow the admin to add different categories to a pest, for example as shown in the image the pest has the ‘is a pest’ and ‘is an insect’ categories selected.</a:t>
            </a:r>
          </a:p>
          <a:p>
            <a:endParaRPr lang="en-AU"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On</a:t>
            </a:r>
            <a:r>
              <a:rPr lang="en-NZ" baseline="0" dirty="0" smtClean="0"/>
              <a:t> this screen the administrator will be able to add new species types to the database, they would enter the name of the new species type and then click the add/update button, the new species type will then be added to the list.</a:t>
            </a:r>
          </a:p>
          <a:p>
            <a:r>
              <a:rPr lang="en-NZ" baseline="0" dirty="0" smtClean="0"/>
              <a:t>Then admin will also be able to click on a species type from the current list and rename it using the name text field or remove it using </a:t>
            </a:r>
            <a:r>
              <a:rPr lang="en-NZ" baseline="0" smtClean="0"/>
              <a:t>the remove button.</a:t>
            </a:r>
            <a:endParaRPr lang="en-US"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10</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a:t>
            </a:r>
            <a:r>
              <a:rPr lang="en-AU" baseline="0" dirty="0" smtClean="0"/>
              <a:t>administrator will fill out any information they have on a pest.</a:t>
            </a:r>
          </a:p>
          <a:p>
            <a:r>
              <a:rPr lang="en-AU" baseline="0" dirty="0" smtClean="0"/>
              <a:t>They will be allow to edit the different types of information via the drop down box, shown are the biology, control and impact.</a:t>
            </a:r>
          </a:p>
          <a:p>
            <a:r>
              <a:rPr lang="en-AU" baseline="0" dirty="0" smtClean="0"/>
              <a:t>There is also space for any future fields as shown by the custom type 1 and 2.</a:t>
            </a:r>
          </a:p>
        </p:txBody>
      </p:sp>
      <p:sp>
        <p:nvSpPr>
          <p:cNvPr id="4" name="Slide Number Placeholder 3"/>
          <p:cNvSpPr>
            <a:spLocks noGrp="1"/>
          </p:cNvSpPr>
          <p:nvPr>
            <p:ph type="sldNum" sz="quarter" idx="10"/>
          </p:nvPr>
        </p:nvSpPr>
        <p:spPr/>
        <p:txBody>
          <a:bodyPr/>
          <a:lstStyle/>
          <a:p>
            <a:fld id="{A95B4633-E515-4D36-9023-E51CB119FA4E}"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admin will then upload any images required for the pest, they do this by first clicking</a:t>
            </a:r>
            <a:r>
              <a:rPr lang="en-AU" baseline="0" dirty="0" smtClean="0"/>
              <a:t> the browse button and selecting an image from the local machine.</a:t>
            </a:r>
          </a:p>
          <a:p>
            <a:r>
              <a:rPr lang="en-AU" baseline="0" dirty="0" smtClean="0"/>
              <a:t>Once an image is selected the admin will enter a description of the image and a caption (alternative text)</a:t>
            </a:r>
            <a:endParaRPr lang="en-AU"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And finally to finish the pest the administrator will add any characteristics to the pest, this works in the same way as the categories tab, the user is able to add and remove characteristics</a:t>
            </a:r>
            <a:r>
              <a:rPr lang="en-AU" baseline="0" dirty="0" smtClean="0"/>
              <a:t> using the buttons.</a:t>
            </a:r>
            <a:endParaRPr lang="en-AU"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And finally once all</a:t>
            </a:r>
            <a:r>
              <a:rPr lang="en-AU" baseline="0" dirty="0" smtClean="0"/>
              <a:t> the information has been filled out the administrator will click the save button at the bottom right of the screen.</a:t>
            </a:r>
          </a:p>
          <a:p>
            <a:endParaRPr lang="en-AU" baseline="0" dirty="0" smtClean="0"/>
          </a:p>
          <a:p>
            <a:r>
              <a:rPr lang="en-AU" baseline="0" dirty="0" smtClean="0"/>
              <a:t>The database will now have a new pest entry.</a:t>
            </a:r>
            <a:endParaRPr lang="en-AU"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On this screen the Administrator will be able to add new fields to describe</a:t>
            </a:r>
            <a:r>
              <a:rPr lang="en-NZ" baseline="0" dirty="0" smtClean="0"/>
              <a:t> a pest, to do this they will first type into the name text box the name of the new field (for example they could have “Habitat”) they then click Add/Update and it will allow the administrator to add information into a new field called Habitat, this can then be pulled from the database and used on the results page (although the webpage would have to first be modified to receive the results)</a:t>
            </a:r>
            <a:endParaRPr lang="en-US"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On this screen the administrator</a:t>
            </a:r>
            <a:r>
              <a:rPr lang="en-NZ" baseline="0" dirty="0" smtClean="0"/>
              <a:t> will be able to add new categories for a pest, for example they could add a new sub category underneath the ‘insect’ category called ‘6 legged insect’</a:t>
            </a:r>
          </a:p>
          <a:p>
            <a:r>
              <a:rPr lang="en-NZ" baseline="0" dirty="0" smtClean="0"/>
              <a:t>Or perhaps under the ‘weed’ category they could put ‘grass’ the user would first enter text into the ‘add child’ textbox the new category name and then press save.</a:t>
            </a:r>
          </a:p>
          <a:p>
            <a:r>
              <a:rPr lang="en-NZ" baseline="0" dirty="0" smtClean="0"/>
              <a:t>The user is also able to edit the name or even delete a category by clicking on the category name in the tree under ‘categories’ and then entering a new name for that category and then clicking update, they can also delete a category by clicking on it and pressing delete.</a:t>
            </a:r>
            <a:endParaRPr lang="en-US"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On this screen the administrator will be able to add new characteristics for pests, they do this by entering the new characteristic name and</a:t>
            </a:r>
            <a:r>
              <a:rPr lang="en-NZ" baseline="0" dirty="0" smtClean="0"/>
              <a:t> how it relates to species types and then click add.</a:t>
            </a:r>
          </a:p>
          <a:p>
            <a:r>
              <a:rPr lang="en-NZ" baseline="0" dirty="0" smtClean="0"/>
              <a:t>The administrator is able to delete a characteristic by selected one of the characteristics in the text box to the right and pressing delete.</a:t>
            </a:r>
            <a:endParaRPr lang="en-US"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On this screen the administrator is</a:t>
            </a:r>
            <a:r>
              <a:rPr lang="en-NZ" baseline="0" dirty="0" smtClean="0"/>
              <a:t> able to find a pest quickly and edit it if needed – it is essentially a search page for the admin.</a:t>
            </a:r>
          </a:p>
          <a:p>
            <a:r>
              <a:rPr lang="en-NZ" baseline="0" dirty="0" smtClean="0"/>
              <a:t>The admin would first select a species type and category that the pest they are searching for is under, they would then apply the filter.</a:t>
            </a:r>
          </a:p>
          <a:p>
            <a:r>
              <a:rPr lang="en-NZ" baseline="0" dirty="0" smtClean="0"/>
              <a:t>They would then enter a search name and click on the search button, this would display the results in the box below.</a:t>
            </a:r>
          </a:p>
          <a:p>
            <a:r>
              <a:rPr lang="en-NZ" baseline="0" dirty="0" smtClean="0"/>
              <a:t>The admin would then be able to select a pest from the box and delete or edit it by clicking on the relevant buttons.</a:t>
            </a:r>
          </a:p>
          <a:p>
            <a:r>
              <a:rPr lang="en-NZ" baseline="0" dirty="0" smtClean="0"/>
              <a:t>Clicking on the edit button will take the admin to the species page for that particular pest, allowing the editing of all its information.</a:t>
            </a:r>
          </a:p>
          <a:p>
            <a:r>
              <a:rPr lang="en-NZ" baseline="0" dirty="0" smtClean="0"/>
              <a:t>Clicking on the add button will take the admin to a blank species page and allow them to add an entirely new species.</a:t>
            </a:r>
            <a:endParaRPr lang="en-US" dirty="0"/>
          </a:p>
        </p:txBody>
      </p:sp>
      <p:sp>
        <p:nvSpPr>
          <p:cNvPr id="4" name="Slide Number Placeholder 3"/>
          <p:cNvSpPr>
            <a:spLocks noGrp="1"/>
          </p:cNvSpPr>
          <p:nvPr>
            <p:ph type="sldNum" sz="quarter" idx="10"/>
          </p:nvPr>
        </p:nvSpPr>
        <p:spPr/>
        <p:txBody>
          <a:bodyPr/>
          <a:lstStyle/>
          <a:p>
            <a:fld id="{A95B4633-E515-4D36-9023-E51CB119FA4E}"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6A11620-DB48-4312-8B14-68B0DB8C91A3}" type="datetimeFigureOut">
              <a:rPr lang="en-US" smtClean="0"/>
              <a:pPr/>
              <a:t>4/23/2010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6A11620-DB48-4312-8B14-68B0DB8C91A3}" type="datetimeFigureOut">
              <a:rPr lang="en-US" smtClean="0"/>
              <a:pPr/>
              <a:t>4/23/2010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6A11620-DB48-4312-8B14-68B0DB8C91A3}" type="datetimeFigureOut">
              <a:rPr lang="en-US" smtClean="0"/>
              <a:pPr/>
              <a:t>4/23/2010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6A11620-DB48-4312-8B14-68B0DB8C91A3}" type="datetimeFigureOut">
              <a:rPr lang="en-US" smtClean="0"/>
              <a:pPr/>
              <a:t>4/23/2010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A11620-DB48-4312-8B14-68B0DB8C91A3}" type="datetimeFigureOut">
              <a:rPr lang="en-US" smtClean="0"/>
              <a:pPr/>
              <a:t>4/23/2010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6A11620-DB48-4312-8B14-68B0DB8C91A3}" type="datetimeFigureOut">
              <a:rPr lang="en-US" smtClean="0"/>
              <a:pPr/>
              <a:t>4/23/2010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6A11620-DB48-4312-8B14-68B0DB8C91A3}" type="datetimeFigureOut">
              <a:rPr lang="en-US" smtClean="0"/>
              <a:pPr/>
              <a:t>4/23/2010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6A11620-DB48-4312-8B14-68B0DB8C91A3}" type="datetimeFigureOut">
              <a:rPr lang="en-US" smtClean="0"/>
              <a:pPr/>
              <a:t>4/23/2010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A11620-DB48-4312-8B14-68B0DB8C91A3}" type="datetimeFigureOut">
              <a:rPr lang="en-US" smtClean="0"/>
              <a:pPr/>
              <a:t>4/23/2010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11620-DB48-4312-8B14-68B0DB8C91A3}" type="datetimeFigureOut">
              <a:rPr lang="en-US" smtClean="0"/>
              <a:pPr/>
              <a:t>4/23/2010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11620-DB48-4312-8B14-68B0DB8C91A3}" type="datetimeFigureOut">
              <a:rPr lang="en-US" smtClean="0"/>
              <a:pPr/>
              <a:t>4/23/2010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29011F2-FEEA-4159-9F90-E4B4C39C5CF6}"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A11620-DB48-4312-8B14-68B0DB8C91A3}" type="datetimeFigureOut">
              <a:rPr lang="en-US" smtClean="0"/>
              <a:pPr/>
              <a:t>4/23/2010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9011F2-FEEA-4159-9F90-E4B4C39C5C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pic>
        <p:nvPicPr>
          <p:cNvPr id="6" name="Picture 5" descr="ewgew.jpg"/>
          <p:cNvPicPr>
            <a:picLocks noChangeAspect="1"/>
          </p:cNvPicPr>
          <p:nvPr/>
        </p:nvPicPr>
        <p:blipFill>
          <a:blip r:embed="rId3" cstate="print"/>
          <a:stretch>
            <a:fillRect/>
          </a:stretch>
        </p:blipFill>
        <p:spPr>
          <a:xfrm>
            <a:off x="1466850" y="38100"/>
            <a:ext cx="6210300" cy="6781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1987" name="Object 3"/>
          <p:cNvGraphicFramePr>
            <a:graphicFrameLocks noChangeAspect="1"/>
          </p:cNvGraphicFramePr>
          <p:nvPr/>
        </p:nvGraphicFramePr>
        <p:xfrm>
          <a:off x="1357290" y="1071546"/>
          <a:ext cx="6212614" cy="3857652"/>
        </p:xfrm>
        <a:graphic>
          <a:graphicData uri="http://schemas.openxmlformats.org/presentationml/2006/ole">
            <p:oleObj spid="_x0000_s41987" r:id="rId4" imgW="5446749" imgH="3388633" progId="Visio.Drawing.11">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15361" name="Object 1"/>
          <p:cNvGraphicFramePr>
            <a:graphicFrameLocks noChangeAspect="1"/>
          </p:cNvGraphicFramePr>
          <p:nvPr/>
        </p:nvGraphicFramePr>
        <p:xfrm>
          <a:off x="1785918" y="2143116"/>
          <a:ext cx="5734050" cy="2895600"/>
        </p:xfrm>
        <a:graphic>
          <a:graphicData uri="http://schemas.openxmlformats.org/presentationml/2006/ole">
            <p:oleObj spid="_x0000_s15361" r:id="rId4" imgW="6076826" imgH="3073468" progId="">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14337" name="Object 1"/>
          <p:cNvGraphicFramePr>
            <a:graphicFrameLocks noChangeAspect="1"/>
          </p:cNvGraphicFramePr>
          <p:nvPr/>
        </p:nvGraphicFramePr>
        <p:xfrm>
          <a:off x="1643042" y="1714488"/>
          <a:ext cx="5734050" cy="2895600"/>
        </p:xfrm>
        <a:graphic>
          <a:graphicData uri="http://schemas.openxmlformats.org/presentationml/2006/ole">
            <p:oleObj spid="_x0000_s14337" r:id="rId4" imgW="6076826" imgH="3073468" progId="">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18433" name="Object 1"/>
          <p:cNvGraphicFramePr>
            <a:graphicFrameLocks noChangeAspect="1"/>
          </p:cNvGraphicFramePr>
          <p:nvPr/>
        </p:nvGraphicFramePr>
        <p:xfrm>
          <a:off x="1714480" y="1857364"/>
          <a:ext cx="5734050" cy="2895600"/>
        </p:xfrm>
        <a:graphic>
          <a:graphicData uri="http://schemas.openxmlformats.org/presentationml/2006/ole">
            <p:oleObj spid="_x0000_s18433" r:id="rId4" imgW="6076826" imgH="3073468" progId="">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17409" name="Object 1"/>
          <p:cNvGraphicFramePr>
            <a:graphicFrameLocks noChangeAspect="1"/>
          </p:cNvGraphicFramePr>
          <p:nvPr/>
        </p:nvGraphicFramePr>
        <p:xfrm>
          <a:off x="1500166" y="285728"/>
          <a:ext cx="5724525" cy="6248400"/>
        </p:xfrm>
        <a:graphic>
          <a:graphicData uri="http://schemas.openxmlformats.org/presentationml/2006/ole">
            <p:oleObj spid="_x0000_s17409" r:id="rId4" imgW="6274720" imgH="6844860" progId="">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6865" name="Object 1"/>
          <p:cNvGraphicFramePr>
            <a:graphicFrameLocks noChangeAspect="1"/>
          </p:cNvGraphicFramePr>
          <p:nvPr/>
        </p:nvGraphicFramePr>
        <p:xfrm>
          <a:off x="1571604" y="1285860"/>
          <a:ext cx="6327662" cy="3929090"/>
        </p:xfrm>
        <a:graphic>
          <a:graphicData uri="http://schemas.openxmlformats.org/presentationml/2006/ole">
            <p:oleObj spid="_x0000_s36865" r:id="rId4" imgW="5446966" imgH="3388834" progId="Visio.Drawing.11">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8915" name="Object 3"/>
          <p:cNvGraphicFramePr>
            <a:graphicFrameLocks noChangeAspect="1"/>
          </p:cNvGraphicFramePr>
          <p:nvPr/>
        </p:nvGraphicFramePr>
        <p:xfrm>
          <a:off x="1428728" y="1142984"/>
          <a:ext cx="6271452" cy="3286148"/>
        </p:xfrm>
        <a:graphic>
          <a:graphicData uri="http://schemas.openxmlformats.org/presentationml/2006/ole">
            <p:oleObj spid="_x0000_s38915" r:id="rId4" imgW="5158942" imgH="2704800" progId="Visio.Drawing.11">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9939" name="Object 3"/>
          <p:cNvGraphicFramePr>
            <a:graphicFrameLocks noChangeAspect="1"/>
          </p:cNvGraphicFramePr>
          <p:nvPr/>
        </p:nvGraphicFramePr>
        <p:xfrm>
          <a:off x="1142976" y="928670"/>
          <a:ext cx="6772365" cy="3786214"/>
        </p:xfrm>
        <a:graphic>
          <a:graphicData uri="http://schemas.openxmlformats.org/presentationml/2006/ole">
            <p:oleObj spid="_x0000_s39939" r:id="rId4" imgW="5878864" imgH="3280830" progId="Visio.Drawing.11">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0963" name="Object 3"/>
          <p:cNvGraphicFramePr>
            <a:graphicFrameLocks noChangeAspect="1"/>
          </p:cNvGraphicFramePr>
          <p:nvPr/>
        </p:nvGraphicFramePr>
        <p:xfrm>
          <a:off x="2357422" y="357166"/>
          <a:ext cx="4643470" cy="6151513"/>
        </p:xfrm>
        <a:graphic>
          <a:graphicData uri="http://schemas.openxmlformats.org/presentationml/2006/ole">
            <p:oleObj spid="_x0000_s40963" r:id="rId4" imgW="4078925" imgH="5404737" progId="Visio.Drawing.11">
              <p:embed/>
            </p:oleObj>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833</Words>
  <Application>Microsoft Office PowerPoint</Application>
  <PresentationFormat>On-screen Show (4:3)</PresentationFormat>
  <Paragraphs>38</Paragraphs>
  <Slides>10</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Visio.Drawing.11</vt:lpstr>
      <vt:lpstr>Slide 1</vt:lpstr>
      <vt:lpstr>Slide 2</vt:lpstr>
      <vt:lpstr>Slide 3</vt:lpstr>
      <vt:lpstr>Slide 4</vt:lpstr>
      <vt:lpstr>Slide 5</vt:lpstr>
      <vt:lpstr>Slide 6</vt:lpstr>
      <vt:lpstr>Slide 7</vt:lpstr>
      <vt:lpstr>Slide 8</vt:lpstr>
      <vt:lpstr>Slide 9</vt:lpstr>
      <vt:lpstr>Slide 10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Antforest</dc:creator>
  <cp:lastModifiedBy>Default-User</cp:lastModifiedBy>
  <cp:revision>34</cp:revision>
  <dcterms:created xsi:type="dcterms:W3CDTF">2010-04-20T07:47:36Z</dcterms:created>
  <dcterms:modified xsi:type="dcterms:W3CDTF">2010-04-23T02:10:30Z</dcterms:modified>
</cp:coreProperties>
</file>